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тудент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3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BA67A-E142-460D-AA3B-AA0CA082DE2E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216B5-89BF-487D-86CD-41AF530649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216B5-89BF-487D-86CD-41AF530649D0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216B5-89BF-487D-86CD-41AF530649D0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1E8AF-4B15-42B5-AA80-327779E73334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3FE14-A087-4703-B979-F01BD03070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Детский сад </a:t>
            </a:r>
            <a:r>
              <a:rPr lang="en-US" dirty="0" smtClean="0"/>
              <a:t>“</a:t>
            </a:r>
            <a:r>
              <a:rPr lang="ru-RU" dirty="0" smtClean="0"/>
              <a:t>Солнышко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000364" y="1643050"/>
            <a:ext cx="55007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Детское дошкольное муниципальное учреждение для детей дошкольного возраста.</a:t>
            </a:r>
          </a:p>
          <a:p>
            <a:endParaRPr lang="ru-RU" dirty="0"/>
          </a:p>
          <a:p>
            <a:r>
              <a:rPr lang="ru-RU" dirty="0" smtClean="0"/>
              <a:t>Задача – создать базу данных, которая будет использоваться в программном обеспечении планирования мероприятий, проводимых в детском саду.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4286256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Первичные бизнес-требования. Цель функционирования базы данных – представление данных для </a:t>
            </a:r>
            <a:r>
              <a:rPr lang="ru-RU" i="1" u="sng" dirty="0" smtClean="0"/>
              <a:t>веб-приложения</a:t>
            </a:r>
            <a:r>
              <a:rPr lang="ru-RU" dirty="0" smtClean="0"/>
              <a:t> по планированию мероприятий.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Воспитанники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3214686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Воспитанники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{children}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143116"/>
            <a:ext cx="3087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группы </a:t>
            </a:r>
          </a:p>
          <a:p>
            <a:r>
              <a:rPr lang="ru-RU" dirty="0" smtClean="0"/>
              <a:t>(придет из Группы)</a:t>
            </a:r>
            <a:r>
              <a:rPr lang="en-US" dirty="0" smtClean="0"/>
              <a:t> </a:t>
            </a:r>
            <a:r>
              <a:rPr lang="en-US" dirty="0" smtClean="0"/>
              <a:t>{gr_name}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2285992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ФИО</a:t>
            </a:r>
            <a:r>
              <a:rPr lang="en-US" dirty="0" smtClean="0"/>
              <a:t> {ch_name}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4643446"/>
            <a:ext cx="1768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</a:t>
            </a:r>
            <a:r>
              <a:rPr lang="en-US" dirty="0" smtClean="0"/>
              <a:t> {ch_photo}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4500570"/>
            <a:ext cx="2981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Комментарий</a:t>
            </a:r>
            <a:r>
              <a:rPr lang="en-US" dirty="0" smtClean="0"/>
              <a:t> {ch_comment}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endCxn id="5" idx="2"/>
          </p:cNvCxnSpPr>
          <p:nvPr/>
        </p:nvCxnSpPr>
        <p:spPr>
          <a:xfrm rot="16200000" flipV="1">
            <a:off x="3131057" y="2845317"/>
            <a:ext cx="568119" cy="456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286380" y="2643182"/>
            <a:ext cx="57150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8" idx="0"/>
          </p:cNvCxnSpPr>
          <p:nvPr/>
        </p:nvCxnSpPr>
        <p:spPr>
          <a:xfrm rot="5400000">
            <a:off x="3209838" y="4067090"/>
            <a:ext cx="571504" cy="295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4214818"/>
            <a:ext cx="857256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Мероприятия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3273982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Мероприятия</a:t>
            </a: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{event}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357430"/>
            <a:ext cx="260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</a:t>
            </a:r>
          </a:p>
          <a:p>
            <a:r>
              <a:rPr lang="ru-RU" dirty="0" smtClean="0"/>
              <a:t>Мероприятия </a:t>
            </a:r>
            <a:r>
              <a:rPr lang="en-US" dirty="0" smtClean="0"/>
              <a:t>{ev_name}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43372" y="2071678"/>
            <a:ext cx="4551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Группы (Название группы придет из Группы)</a:t>
            </a:r>
          </a:p>
          <a:p>
            <a:r>
              <a:rPr lang="en-US" dirty="0" smtClean="0"/>
              <a:t>{gr_name}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43570" y="3988362"/>
            <a:ext cx="2851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(ФИО придет </a:t>
            </a:r>
          </a:p>
          <a:p>
            <a:r>
              <a:rPr lang="ru-RU" dirty="0" smtClean="0"/>
              <a:t>из воспитатель) </a:t>
            </a:r>
            <a:r>
              <a:rPr lang="en-US" dirty="0" smtClean="0"/>
              <a:t>{tut_name}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4345552"/>
            <a:ext cx="33283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площадки (придет из </a:t>
            </a:r>
          </a:p>
          <a:p>
            <a:r>
              <a:rPr lang="ru-RU" dirty="0" smtClean="0"/>
              <a:t>Площадки мероприятия)</a:t>
            </a:r>
          </a:p>
          <a:p>
            <a:r>
              <a:rPr lang="en-US" dirty="0" smtClean="0"/>
              <a:t>{area_n}</a:t>
            </a: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429124" y="5059932"/>
            <a:ext cx="297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Комментарий </a:t>
            </a:r>
            <a:r>
              <a:rPr lang="en-US" dirty="0" smtClean="0"/>
              <a:t>{ev_comment}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4214810" y="2845354"/>
            <a:ext cx="571504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2714612" y="3059668"/>
            <a:ext cx="642942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2285984" y="3988362"/>
            <a:ext cx="100013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72066" y="3702610"/>
            <a:ext cx="142876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4429124" y="4559866"/>
            <a:ext cx="78581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57356" y="5857892"/>
            <a:ext cx="5452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Адрес площадки (придет из Площадки мероприятия)</a:t>
            </a:r>
          </a:p>
          <a:p>
            <a:r>
              <a:rPr lang="en-US" dirty="0" smtClean="0"/>
              <a:t>{area_addr}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3143240" y="4714884"/>
            <a:ext cx="15001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Организационное обеспечение процесса функционирования 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будет работать с БД (приложением) – воспитатели (вносить мероприятия)</a:t>
            </a:r>
            <a:r>
              <a:rPr lang="en-US" dirty="0" smtClean="0"/>
              <a:t>;</a:t>
            </a:r>
            <a:r>
              <a:rPr lang="ru-RU" dirty="0" smtClean="0"/>
              <a:t> заведующий (контроль мероприятий, вносить мероприятия).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Сущности базы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Дети (воспитанники), возможно в виде Групп? – участвуют в мероприятиях</a:t>
            </a:r>
          </a:p>
          <a:p>
            <a:r>
              <a:rPr lang="ru-RU" dirty="0" smtClean="0"/>
              <a:t>Воспитатели – организовывают мероприятия</a:t>
            </a:r>
          </a:p>
          <a:p>
            <a:r>
              <a:rPr lang="ru-RU" dirty="0" smtClean="0"/>
              <a:t>Мероприятия – главный элемент БД, то что у нас цель</a:t>
            </a:r>
          </a:p>
          <a:p>
            <a:r>
              <a:rPr lang="ru-RU" dirty="0" smtClean="0"/>
              <a:t>Родители – рассылка и участие</a:t>
            </a:r>
          </a:p>
          <a:p>
            <a:r>
              <a:rPr lang="ru-RU" dirty="0" smtClean="0"/>
              <a:t>Площадки мероприятия – место, где они будут проходить (могут быть как в самом саду, так и вне его).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Связи сущностей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71678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Площадки мероприятий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{area}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5572140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Родители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{parent}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3643314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Мероприятия</a:t>
            </a: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{event}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785926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Воспитатели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{tutor}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2428868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Воспитанники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{children}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4714884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Группа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{group}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>
            <a:stCxn id="9" idx="1"/>
            <a:endCxn id="6" idx="3"/>
          </p:cNvCxnSpPr>
          <p:nvPr/>
        </p:nvCxnSpPr>
        <p:spPr>
          <a:xfrm rot="10800000">
            <a:off x="5214942" y="4071942"/>
            <a:ext cx="107157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2"/>
            <a:endCxn id="6" idx="0"/>
          </p:cNvCxnSpPr>
          <p:nvPr/>
        </p:nvCxnSpPr>
        <p:spPr>
          <a:xfrm rot="5400000">
            <a:off x="4000496" y="3036091"/>
            <a:ext cx="100013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3"/>
            <a:endCxn id="6" idx="1"/>
          </p:cNvCxnSpPr>
          <p:nvPr/>
        </p:nvCxnSpPr>
        <p:spPr>
          <a:xfrm>
            <a:off x="2285984" y="2500306"/>
            <a:ext cx="1285884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785786" y="4000504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Рассылки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{invite}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8" name="Прямая со стрелкой 27"/>
          <p:cNvCxnSpPr>
            <a:stCxn id="6" idx="1"/>
            <a:endCxn id="26" idx="3"/>
          </p:cNvCxnSpPr>
          <p:nvPr/>
        </p:nvCxnSpPr>
        <p:spPr>
          <a:xfrm rot="10800000" flipV="1">
            <a:off x="2428860" y="4071942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6" idx="2"/>
            <a:endCxn id="5" idx="1"/>
          </p:cNvCxnSpPr>
          <p:nvPr/>
        </p:nvCxnSpPr>
        <p:spPr>
          <a:xfrm rot="16200000" flipH="1">
            <a:off x="1518025" y="4947057"/>
            <a:ext cx="1143008" cy="964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36304" y="507207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???</a:t>
            </a:r>
            <a:endParaRPr lang="ru-RU" dirty="0"/>
          </a:p>
        </p:txBody>
      </p:sp>
      <p:cxnSp>
        <p:nvCxnSpPr>
          <p:cNvPr id="37" name="Прямая соединительная линия 36"/>
          <p:cNvCxnSpPr>
            <a:stCxn id="9" idx="0"/>
            <a:endCxn id="7" idx="3"/>
          </p:cNvCxnSpPr>
          <p:nvPr/>
        </p:nvCxnSpPr>
        <p:spPr>
          <a:xfrm rot="16200000" flipV="1">
            <a:off x="5018488" y="2625322"/>
            <a:ext cx="2500330" cy="1678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715008" y="2285992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???</a:t>
            </a:r>
            <a:endParaRPr lang="ru-RU" dirty="0"/>
          </a:p>
        </p:txBody>
      </p:sp>
      <p:cxnSp>
        <p:nvCxnSpPr>
          <p:cNvPr id="40" name="Прямая со стрелкой 39"/>
          <p:cNvCxnSpPr>
            <a:stCxn id="9" idx="0"/>
            <a:endCxn id="8" idx="2"/>
          </p:cNvCxnSpPr>
          <p:nvPr/>
        </p:nvCxnSpPr>
        <p:spPr>
          <a:xfrm rot="5400000" flipH="1" flipV="1">
            <a:off x="6643702" y="3750471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Воспитатели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3357562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Воспитатели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{tutor}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2571744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ФИО </a:t>
            </a:r>
            <a:r>
              <a:rPr lang="en-US" dirty="0" smtClean="0"/>
              <a:t>{tut_name}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3571876"/>
            <a:ext cx="2278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Контактный телефон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tut_tel_no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2285992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Адрес</a:t>
            </a:r>
            <a:r>
              <a:rPr lang="en-US" dirty="0" smtClean="0"/>
              <a:t> {tut_addr</a:t>
            </a:r>
            <a:r>
              <a:rPr lang="en-US" dirty="0"/>
              <a:t>}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2571744"/>
            <a:ext cx="3023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группы (придет из </a:t>
            </a:r>
          </a:p>
          <a:p>
            <a:r>
              <a:rPr lang="ru-RU" dirty="0"/>
              <a:t>с</a:t>
            </a:r>
            <a:r>
              <a:rPr lang="ru-RU" dirty="0" smtClean="0"/>
              <a:t>ущности Группы)</a:t>
            </a:r>
            <a:r>
              <a:rPr lang="en-US" dirty="0" smtClean="0"/>
              <a:t> {group_n}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29322" y="4500570"/>
            <a:ext cx="1824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</a:t>
            </a:r>
            <a:r>
              <a:rPr lang="en-US" dirty="0" smtClean="0"/>
              <a:t> {</a:t>
            </a:r>
            <a:r>
              <a:rPr lang="en-US" dirty="0" err="1" smtClean="0"/>
              <a:t>tut_photo</a:t>
            </a:r>
            <a:r>
              <a:rPr lang="en-US" dirty="0" smtClean="0"/>
              <a:t>}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>
            <a:endCxn id="8" idx="1"/>
          </p:cNvCxnSpPr>
          <p:nvPr/>
        </p:nvCxnSpPr>
        <p:spPr>
          <a:xfrm flipV="1">
            <a:off x="5072066" y="2894910"/>
            <a:ext cx="642942" cy="462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4" idx="0"/>
            <a:endCxn id="7" idx="2"/>
          </p:cNvCxnSpPr>
          <p:nvPr/>
        </p:nvCxnSpPr>
        <p:spPr>
          <a:xfrm rot="5400000" flipH="1" flipV="1">
            <a:off x="4225318" y="2966287"/>
            <a:ext cx="702238" cy="80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2357422" y="2857496"/>
            <a:ext cx="1357322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1"/>
            <a:endCxn id="6" idx="3"/>
          </p:cNvCxnSpPr>
          <p:nvPr/>
        </p:nvCxnSpPr>
        <p:spPr>
          <a:xfrm rot="10800000" flipV="1">
            <a:off x="3421614" y="3786190"/>
            <a:ext cx="293131" cy="108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57818" y="4071942"/>
            <a:ext cx="57150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Площадки мероприятий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357562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Площадки мероприятий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{area}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571744"/>
            <a:ext cx="307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площадки </a:t>
            </a:r>
            <a:r>
              <a:rPr lang="en-US" dirty="0" smtClean="0"/>
              <a:t> {area_n}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43372" y="2143116"/>
            <a:ext cx="2998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Адрес площадки</a:t>
            </a:r>
            <a:r>
              <a:rPr lang="en-US" dirty="0" smtClean="0"/>
              <a:t> {area_addr}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643702" y="3357562"/>
            <a:ext cx="1670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Тип</a:t>
            </a:r>
            <a:r>
              <a:rPr lang="en-US" dirty="0" smtClean="0"/>
              <a:t> {area_type}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4929198"/>
            <a:ext cx="305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Контактное лицо</a:t>
            </a:r>
            <a:r>
              <a:rPr lang="en-US" dirty="0" smtClean="0"/>
              <a:t> {</a:t>
            </a:r>
            <a:r>
              <a:rPr lang="en-US" dirty="0" err="1" smtClean="0"/>
              <a:t>area_empl</a:t>
            </a:r>
            <a:r>
              <a:rPr lang="en-US" dirty="0" smtClean="0"/>
              <a:t>}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4" idx="1"/>
            <a:endCxn id="5" idx="2"/>
          </p:cNvCxnSpPr>
          <p:nvPr/>
        </p:nvCxnSpPr>
        <p:spPr>
          <a:xfrm rot="10800000">
            <a:off x="2397166" y="2941076"/>
            <a:ext cx="1103265" cy="845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6" idx="2"/>
          </p:cNvCxnSpPr>
          <p:nvPr/>
        </p:nvCxnSpPr>
        <p:spPr>
          <a:xfrm flipV="1">
            <a:off x="4500561" y="2512448"/>
            <a:ext cx="1141875" cy="8451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3"/>
            <a:endCxn id="7" idx="1"/>
          </p:cNvCxnSpPr>
          <p:nvPr/>
        </p:nvCxnSpPr>
        <p:spPr>
          <a:xfrm flipV="1">
            <a:off x="5143504" y="3542228"/>
            <a:ext cx="1500198" cy="243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2"/>
            <a:endCxn id="9" idx="0"/>
          </p:cNvCxnSpPr>
          <p:nvPr/>
        </p:nvCxnSpPr>
        <p:spPr>
          <a:xfrm rot="16200000" flipH="1">
            <a:off x="4352308" y="4184477"/>
            <a:ext cx="714380" cy="775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Рассылки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3286124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Рассылки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{invite}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2500306"/>
            <a:ext cx="165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Дата</a:t>
            </a:r>
            <a:r>
              <a:rPr lang="en-US" dirty="0" smtClean="0"/>
              <a:t> {inv_date}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2214554"/>
            <a:ext cx="163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Текст</a:t>
            </a:r>
            <a:r>
              <a:rPr lang="en-US" dirty="0" smtClean="0"/>
              <a:t> {</a:t>
            </a:r>
            <a:r>
              <a:rPr lang="en-US" dirty="0" err="1" smtClean="0"/>
              <a:t>inv_text</a:t>
            </a:r>
            <a:r>
              <a:rPr lang="en-US" dirty="0" smtClean="0"/>
              <a:t>}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>
            <a:off x="2714612" y="2928934"/>
            <a:ext cx="85725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6" idx="2"/>
          </p:cNvCxnSpPr>
          <p:nvPr/>
        </p:nvCxnSpPr>
        <p:spPr>
          <a:xfrm flipV="1">
            <a:off x="4929189" y="2583886"/>
            <a:ext cx="817565" cy="7022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0694" y="4572008"/>
            <a:ext cx="3418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Электронная почта родителя</a:t>
            </a:r>
          </a:p>
          <a:p>
            <a:r>
              <a:rPr lang="ru-RU" dirty="0" smtClean="0"/>
              <a:t>(придет из Родители)</a:t>
            </a:r>
            <a:r>
              <a:rPr lang="en-US" dirty="0" smtClean="0"/>
              <a:t> </a:t>
            </a:r>
            <a:r>
              <a:rPr lang="en-US" dirty="0" smtClean="0"/>
              <a:t>{par_email}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86314" y="4143380"/>
            <a:ext cx="71438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85984" y="4714884"/>
            <a:ext cx="270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мероприятия </a:t>
            </a:r>
          </a:p>
          <a:p>
            <a:r>
              <a:rPr lang="ru-RU" dirty="0" smtClean="0"/>
              <a:t>(придет из Мероприятия)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>
            <a:endCxn id="15" idx="0"/>
          </p:cNvCxnSpPr>
          <p:nvPr/>
        </p:nvCxnSpPr>
        <p:spPr>
          <a:xfrm rot="5400000">
            <a:off x="3498766" y="4284592"/>
            <a:ext cx="571504" cy="289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Родители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3214686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Родители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{parent}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2500306"/>
            <a:ext cx="319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Электронная почта</a:t>
            </a:r>
            <a:r>
              <a:rPr lang="en-US" dirty="0" smtClean="0"/>
              <a:t> {par_email}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2571744"/>
            <a:ext cx="180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ФИО</a:t>
            </a:r>
            <a:r>
              <a:rPr lang="en-US" dirty="0" smtClean="0"/>
              <a:t> {par_name}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85984" y="4357694"/>
            <a:ext cx="1861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</a:t>
            </a:r>
            <a:r>
              <a:rPr lang="en-US" dirty="0" smtClean="0"/>
              <a:t> {par_photo}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>
            <a:off x="2643174" y="2928934"/>
            <a:ext cx="1071570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2786050" y="4000504"/>
            <a:ext cx="85725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6" idx="2"/>
          </p:cNvCxnSpPr>
          <p:nvPr/>
        </p:nvCxnSpPr>
        <p:spPr>
          <a:xfrm flipV="1">
            <a:off x="5500694" y="2869638"/>
            <a:ext cx="1167578" cy="487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</a:t>
            </a:r>
            <a:r>
              <a:rPr lang="en-US" dirty="0" smtClean="0"/>
              <a:t>“</a:t>
            </a:r>
            <a:r>
              <a:rPr lang="ru-RU" dirty="0" smtClean="0"/>
              <a:t>Группы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3071810"/>
            <a:ext cx="164307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Группа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{group}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2357430"/>
            <a:ext cx="2908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группы</a:t>
            </a:r>
            <a:r>
              <a:rPr lang="en-US" dirty="0" smtClean="0"/>
              <a:t> {gr_name}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628" y="4429132"/>
            <a:ext cx="295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Комментарий</a:t>
            </a:r>
            <a:r>
              <a:rPr lang="en-US" dirty="0" smtClean="0"/>
              <a:t> {gr_comment}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>
            <a:off x="2928926" y="2786058"/>
            <a:ext cx="107157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29190" y="4000504"/>
            <a:ext cx="857256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398</Words>
  <Application>Microsoft Office PowerPoint</Application>
  <PresentationFormat>Экран (4:3)</PresentationFormat>
  <Paragraphs>92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Детский сад “Солнышко”</vt:lpstr>
      <vt:lpstr>Организационное обеспечение процесса функционирования БД</vt:lpstr>
      <vt:lpstr>Сущности базы данных</vt:lpstr>
      <vt:lpstr>Связи сущностей</vt:lpstr>
      <vt:lpstr>Сущность “Воспитатели”</vt:lpstr>
      <vt:lpstr>Сущность “Площадки мероприятий”</vt:lpstr>
      <vt:lpstr>Сущность “Рассылки”</vt:lpstr>
      <vt:lpstr>Сущность “Родители”</vt:lpstr>
      <vt:lpstr>Сущность “Группы”</vt:lpstr>
      <vt:lpstr>Сущность “Воспитанники”</vt:lpstr>
      <vt:lpstr>Сущность “Мероприятия”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“Солнышко”</dc:title>
  <dc:creator>Студент</dc:creator>
  <cp:lastModifiedBy>Студент</cp:lastModifiedBy>
  <cp:revision>14</cp:revision>
  <dcterms:created xsi:type="dcterms:W3CDTF">2021-09-08T06:21:38Z</dcterms:created>
  <dcterms:modified xsi:type="dcterms:W3CDTF">2021-09-08T07:28:10Z</dcterms:modified>
</cp:coreProperties>
</file>